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5B4DA-6D79-43AD-8BC8-A9F019FDFA0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50A5434-6716-4124-9CDA-9398C56D0780}">
      <dgm:prSet/>
      <dgm:spPr/>
      <dgm:t>
        <a:bodyPr/>
        <a:lstStyle/>
        <a:p>
          <a:r>
            <a:rPr lang="en-US" b="1" i="1" dirty="0"/>
            <a:t>ADD COLOR CHANGING LED ILLUMINATION TO THE WAR BONNET</a:t>
          </a:r>
          <a:endParaRPr lang="en-US" dirty="0"/>
        </a:p>
      </dgm:t>
    </dgm:pt>
    <dgm:pt modelId="{AB5932EF-28C7-4033-95F6-0CF0F7B9F8B6}" type="parTrans" cxnId="{A3F8B289-F596-4831-92B5-4DCA06734885}">
      <dgm:prSet/>
      <dgm:spPr/>
      <dgm:t>
        <a:bodyPr/>
        <a:lstStyle/>
        <a:p>
          <a:endParaRPr lang="en-US"/>
        </a:p>
      </dgm:t>
    </dgm:pt>
    <dgm:pt modelId="{85A2EAD3-AAE5-4495-B7E8-833E158722C2}" type="sibTrans" cxnId="{A3F8B289-F596-4831-92B5-4DCA06734885}">
      <dgm:prSet/>
      <dgm:spPr/>
      <dgm:t>
        <a:bodyPr/>
        <a:lstStyle/>
        <a:p>
          <a:endParaRPr lang="en-US"/>
        </a:p>
      </dgm:t>
    </dgm:pt>
    <dgm:pt modelId="{5E41973F-C7D2-4A38-AA00-112A6368AF33}">
      <dgm:prSet/>
      <dgm:spPr/>
      <dgm:t>
        <a:bodyPr/>
        <a:lstStyle/>
        <a:p>
          <a:r>
            <a:rPr lang="en-US" dirty="0">
              <a:latin typeface="Lucida Bright" panose="02040602050505020304" pitchFamily="18" charset="0"/>
            </a:rPr>
            <a:t>RIDE IN STYLE AND COLOR</a:t>
          </a:r>
        </a:p>
      </dgm:t>
    </dgm:pt>
    <dgm:pt modelId="{8CEE661E-B526-4878-9F07-36236F429BDE}" type="parTrans" cxnId="{5F010929-4422-433B-99B8-C1CE53587602}">
      <dgm:prSet/>
      <dgm:spPr/>
      <dgm:t>
        <a:bodyPr/>
        <a:lstStyle/>
        <a:p>
          <a:endParaRPr lang="en-US"/>
        </a:p>
      </dgm:t>
    </dgm:pt>
    <dgm:pt modelId="{98BB2454-AB68-4BB8-A9BA-B658A564690F}" type="sibTrans" cxnId="{5F010929-4422-433B-99B8-C1CE53587602}">
      <dgm:prSet/>
      <dgm:spPr/>
      <dgm:t>
        <a:bodyPr/>
        <a:lstStyle/>
        <a:p>
          <a:endParaRPr lang="en-US"/>
        </a:p>
      </dgm:t>
    </dgm:pt>
    <dgm:pt modelId="{8FBAED7D-D427-4376-9A0E-99F9C981D1C7}">
      <dgm:prSet/>
      <dgm:spPr/>
      <dgm:t>
        <a:bodyPr/>
        <a:lstStyle/>
        <a:p>
          <a:r>
            <a:rPr lang="en-US" dirty="0">
              <a:latin typeface="Arial Black" panose="020B0A04020102020204" pitchFamily="34" charset="0"/>
            </a:rPr>
            <a:t>MAKE SURE YOU AND YOUR BIKE ARE SEEN </a:t>
          </a:r>
        </a:p>
      </dgm:t>
    </dgm:pt>
    <dgm:pt modelId="{F1B0C3A6-ED1B-4A1B-B984-4EF46D3C1D6D}" type="parTrans" cxnId="{3A4DB27F-1025-4C7C-8FBE-486B09C69ED4}">
      <dgm:prSet/>
      <dgm:spPr/>
      <dgm:t>
        <a:bodyPr/>
        <a:lstStyle/>
        <a:p>
          <a:endParaRPr lang="en-US"/>
        </a:p>
      </dgm:t>
    </dgm:pt>
    <dgm:pt modelId="{2CF55AD1-63B6-4024-B0B6-0F4B97C447F3}" type="sibTrans" cxnId="{3A4DB27F-1025-4C7C-8FBE-486B09C69ED4}">
      <dgm:prSet/>
      <dgm:spPr/>
      <dgm:t>
        <a:bodyPr/>
        <a:lstStyle/>
        <a:p>
          <a:endParaRPr lang="en-US"/>
        </a:p>
      </dgm:t>
    </dgm:pt>
    <dgm:pt modelId="{EBEA228D-4667-4EA1-B810-3D0DFF8AFD05}" type="pres">
      <dgm:prSet presAssocID="{C345B4DA-6D79-43AD-8BC8-A9F019FDFA0C}" presName="linear" presStyleCnt="0">
        <dgm:presLayoutVars>
          <dgm:animLvl val="lvl"/>
          <dgm:resizeHandles val="exact"/>
        </dgm:presLayoutVars>
      </dgm:prSet>
      <dgm:spPr/>
    </dgm:pt>
    <dgm:pt modelId="{2CE781AD-9CF9-45F5-9FE3-B8DE98957F68}" type="pres">
      <dgm:prSet presAssocID="{750A5434-6716-4124-9CDA-9398C56D0780}" presName="parentText" presStyleLbl="node1" presStyleIdx="0" presStyleCnt="3" custScaleY="120705">
        <dgm:presLayoutVars>
          <dgm:chMax val="0"/>
          <dgm:bulletEnabled val="1"/>
        </dgm:presLayoutVars>
      </dgm:prSet>
      <dgm:spPr/>
    </dgm:pt>
    <dgm:pt modelId="{98B8C682-426B-4B75-B7AF-FE87E295B49F}" type="pres">
      <dgm:prSet presAssocID="{85A2EAD3-AAE5-4495-B7E8-833E158722C2}" presName="spacer" presStyleCnt="0"/>
      <dgm:spPr/>
    </dgm:pt>
    <dgm:pt modelId="{62F088B9-6D74-4B5D-86D5-CE6FE39F1947}" type="pres">
      <dgm:prSet presAssocID="{5E41973F-C7D2-4A38-AA00-112A6368AF33}" presName="parentText" presStyleLbl="node1" presStyleIdx="1" presStyleCnt="3" custLinFactNeighborX="-3166" custLinFactNeighborY="66146">
        <dgm:presLayoutVars>
          <dgm:chMax val="0"/>
          <dgm:bulletEnabled val="1"/>
        </dgm:presLayoutVars>
      </dgm:prSet>
      <dgm:spPr/>
    </dgm:pt>
    <dgm:pt modelId="{89D094D1-B641-4D69-BAD0-E9A1C523C5F9}" type="pres">
      <dgm:prSet presAssocID="{98BB2454-AB68-4BB8-A9BA-B658A564690F}" presName="spacer" presStyleCnt="0"/>
      <dgm:spPr/>
    </dgm:pt>
    <dgm:pt modelId="{E6603E73-1B31-4BA5-BB9D-19DA78AAB5CA}" type="pres">
      <dgm:prSet presAssocID="{8FBAED7D-D427-4376-9A0E-99F9C981D1C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A252804-F1BE-4288-9C8C-96008C59B54F}" type="presOf" srcId="{750A5434-6716-4124-9CDA-9398C56D0780}" destId="{2CE781AD-9CF9-45F5-9FE3-B8DE98957F68}" srcOrd="0" destOrd="0" presId="urn:microsoft.com/office/officeart/2005/8/layout/vList2"/>
    <dgm:cxn modelId="{004F981B-E4A9-4241-925F-31F3AB84F15B}" type="presOf" srcId="{5E41973F-C7D2-4A38-AA00-112A6368AF33}" destId="{62F088B9-6D74-4B5D-86D5-CE6FE39F1947}" srcOrd="0" destOrd="0" presId="urn:microsoft.com/office/officeart/2005/8/layout/vList2"/>
    <dgm:cxn modelId="{3009E524-66DD-409E-B28D-E460732F0E93}" type="presOf" srcId="{C345B4DA-6D79-43AD-8BC8-A9F019FDFA0C}" destId="{EBEA228D-4667-4EA1-B810-3D0DFF8AFD05}" srcOrd="0" destOrd="0" presId="urn:microsoft.com/office/officeart/2005/8/layout/vList2"/>
    <dgm:cxn modelId="{5F010929-4422-433B-99B8-C1CE53587602}" srcId="{C345B4DA-6D79-43AD-8BC8-A9F019FDFA0C}" destId="{5E41973F-C7D2-4A38-AA00-112A6368AF33}" srcOrd="1" destOrd="0" parTransId="{8CEE661E-B526-4878-9F07-36236F429BDE}" sibTransId="{98BB2454-AB68-4BB8-A9BA-B658A564690F}"/>
    <dgm:cxn modelId="{3A4DB27F-1025-4C7C-8FBE-486B09C69ED4}" srcId="{C345B4DA-6D79-43AD-8BC8-A9F019FDFA0C}" destId="{8FBAED7D-D427-4376-9A0E-99F9C981D1C7}" srcOrd="2" destOrd="0" parTransId="{F1B0C3A6-ED1B-4A1B-B984-4EF46D3C1D6D}" sibTransId="{2CF55AD1-63B6-4024-B0B6-0F4B97C447F3}"/>
    <dgm:cxn modelId="{A3F8B289-F596-4831-92B5-4DCA06734885}" srcId="{C345B4DA-6D79-43AD-8BC8-A9F019FDFA0C}" destId="{750A5434-6716-4124-9CDA-9398C56D0780}" srcOrd="0" destOrd="0" parTransId="{AB5932EF-28C7-4033-95F6-0CF0F7B9F8B6}" sibTransId="{85A2EAD3-AAE5-4495-B7E8-833E158722C2}"/>
    <dgm:cxn modelId="{CA1424A7-2234-4D4C-B068-14072909E176}" type="presOf" srcId="{8FBAED7D-D427-4376-9A0E-99F9C981D1C7}" destId="{E6603E73-1B31-4BA5-BB9D-19DA78AAB5CA}" srcOrd="0" destOrd="0" presId="urn:microsoft.com/office/officeart/2005/8/layout/vList2"/>
    <dgm:cxn modelId="{99253252-90A5-4EDF-B0AF-C814D1F200B7}" type="presParOf" srcId="{EBEA228D-4667-4EA1-B810-3D0DFF8AFD05}" destId="{2CE781AD-9CF9-45F5-9FE3-B8DE98957F68}" srcOrd="0" destOrd="0" presId="urn:microsoft.com/office/officeart/2005/8/layout/vList2"/>
    <dgm:cxn modelId="{AFDF5E93-3FF6-44CF-A2AF-F25A8C5627CD}" type="presParOf" srcId="{EBEA228D-4667-4EA1-B810-3D0DFF8AFD05}" destId="{98B8C682-426B-4B75-B7AF-FE87E295B49F}" srcOrd="1" destOrd="0" presId="urn:microsoft.com/office/officeart/2005/8/layout/vList2"/>
    <dgm:cxn modelId="{F98105F6-232B-48D5-B3E4-22A033EE832E}" type="presParOf" srcId="{EBEA228D-4667-4EA1-B810-3D0DFF8AFD05}" destId="{62F088B9-6D74-4B5D-86D5-CE6FE39F1947}" srcOrd="2" destOrd="0" presId="urn:microsoft.com/office/officeart/2005/8/layout/vList2"/>
    <dgm:cxn modelId="{1B001405-BDE6-4DBA-A465-8BF65710968D}" type="presParOf" srcId="{EBEA228D-4667-4EA1-B810-3D0DFF8AFD05}" destId="{89D094D1-B641-4D69-BAD0-E9A1C523C5F9}" srcOrd="3" destOrd="0" presId="urn:microsoft.com/office/officeart/2005/8/layout/vList2"/>
    <dgm:cxn modelId="{B5CF21DE-91BA-49E3-91B9-D3AF49874FD9}" type="presParOf" srcId="{EBEA228D-4667-4EA1-B810-3D0DFF8AFD05}" destId="{E6603E73-1B31-4BA5-BB9D-19DA78AAB5C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781AD-9CF9-45F5-9FE3-B8DE98957F68}">
      <dsp:nvSpPr>
        <dsp:cNvPr id="0" name=""/>
        <dsp:cNvSpPr/>
      </dsp:nvSpPr>
      <dsp:spPr>
        <a:xfrm>
          <a:off x="0" y="181937"/>
          <a:ext cx="7220750" cy="6513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/>
            <a:t>ADD COLOR CHANGING LED ILLUMINATION TO THE WAR BONNET</a:t>
          </a:r>
          <a:endParaRPr lang="en-US" sz="2000" kern="1200" dirty="0"/>
        </a:p>
      </dsp:txBody>
      <dsp:txXfrm>
        <a:off x="31799" y="213736"/>
        <a:ext cx="7157152" cy="587801"/>
      </dsp:txXfrm>
    </dsp:sp>
    <dsp:sp modelId="{62F088B9-6D74-4B5D-86D5-CE6FE39F1947}">
      <dsp:nvSpPr>
        <dsp:cNvPr id="0" name=""/>
        <dsp:cNvSpPr/>
      </dsp:nvSpPr>
      <dsp:spPr>
        <a:xfrm>
          <a:off x="0" y="929037"/>
          <a:ext cx="7220750" cy="5396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Lucida Bright" panose="02040602050505020304" pitchFamily="18" charset="0"/>
            </a:rPr>
            <a:t>RIDE IN STYLE AND COLOR</a:t>
          </a:r>
        </a:p>
      </dsp:txBody>
      <dsp:txXfrm>
        <a:off x="26344" y="955381"/>
        <a:ext cx="7168062" cy="486974"/>
      </dsp:txXfrm>
    </dsp:sp>
    <dsp:sp modelId="{E6603E73-1B31-4BA5-BB9D-19DA78AAB5CA}">
      <dsp:nvSpPr>
        <dsp:cNvPr id="0" name=""/>
        <dsp:cNvSpPr/>
      </dsp:nvSpPr>
      <dsp:spPr>
        <a:xfrm>
          <a:off x="0" y="1488199"/>
          <a:ext cx="7220750" cy="5396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Black" panose="020B0A04020102020204" pitchFamily="34" charset="0"/>
            </a:rPr>
            <a:t>MAKE SURE YOU AND YOUR BIKE ARE SEEN </a:t>
          </a:r>
        </a:p>
      </dsp:txBody>
      <dsp:txXfrm>
        <a:off x="26344" y="1514543"/>
        <a:ext cx="7168062" cy="486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9DCF04-D71F-423E-A8BF-5269ECA017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0518D-6A32-4FCF-B4FC-2C3EC6A35F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4A58C-A4F3-40AE-A42B-35A539C9AE7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CBA9C-A92A-4E41-AB4D-F56BEA85FB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30FC3-0D5B-42BB-BB5F-CFBD73E8BC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FE0D7-83F6-4E83-85ED-5F37B437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06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D2E36-E610-42AB-A425-FC289A5F139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DB0BF-4537-43BE-AD21-36AB17F0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10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AA5A9-840D-4837-9409-D93DD03C5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081F1-7900-4BB8-AE47-17C80EDF2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339E6-AEEB-4EEE-B3BE-4DE20DA2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E4536-9F73-4009-986D-42047098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66581-DD20-4F79-8E0D-B6ECE9D83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8117D-A92B-4775-A96C-C8A113D7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7D7D3-93FA-4295-BAFE-024EBBA86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84072-9F53-4A31-82B7-1AF56FB7B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5143C-E8A9-4FB5-B18F-006DAA2A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0248A-4798-411F-BB1E-8DEAA717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3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E29C9-8560-410E-8952-DE39D9361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BDF80-4336-4CF6-833D-1DE77EC09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02054-8B61-44AD-BEFF-C6394A8A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75B47-EA19-4AF8-ABC6-E851C039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CC83E-DE8D-46A0-AEA1-B8D32A7F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3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1577-918E-477B-8EC7-C87B2A4F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C8276-5F8F-4C62-9188-2021A7FFA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8D432-29CE-4074-9F8E-8FB1677F6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E655A-5C27-4A72-8B72-254E0782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8D25E-95D0-43BC-A66C-EE17C43D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1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1AD1-6ED2-4256-9CAB-1177829B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05FA3-3BB1-4D80-8A65-AA3E7EA14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12EAA-72A2-42E6-AC9A-A4F05EA6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3A209-6D65-46DD-85BA-11DBE05E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F4FED-05C1-463F-A56C-C8A6627F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3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692D-D8F2-4E90-81A7-24F3EE17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938C6-EAEF-405A-A4E3-E8B73C911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91C11-6F50-47F6-886F-379E1CEB4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C387C-97E9-40E7-B470-5895FA3C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65DDC-55CC-4532-9E96-1B166120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04EE9-7E74-4897-B06F-BEDAD6A3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2AA2F-114B-4B1C-A785-C257B074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2A0C0-47BB-4670-8798-7265C1378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CCB9B-6C02-4769-A335-ABBAFFED5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B71D4E-0C2A-436D-941C-E387910F8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4B7577-2E7D-4EFA-AA69-B831D3A06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B5FA68-7C07-4C89-898F-7388B5E8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3DEE6D-B7AE-4555-B57C-DB9AE4902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ED0D3-1CB4-4732-B17D-07874048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5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8DF7-EDF9-49E2-9669-FDF2FE8C0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7C059-E70C-49F7-97A9-72AB0B23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F659E-FA61-4E02-90B1-45E0D8FC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FED3A-29D4-44A0-AF6F-B1FE8694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9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D0C73-2A01-473B-B99A-C6810ABF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507C0-A1C5-4C2F-BB1C-89EA54A28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57C6C-3367-4849-88B8-07EA6F36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4578-B558-42C8-94C6-7F4B459DF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DFF48-96E4-4824-BCB2-21913D6D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8F1FC-08A2-4225-92D1-FCA0D8C32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B10D7-8A8E-44B8-B83D-05FFFDC7F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F3A94-00E0-4014-BD35-5A30ED9B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B0041-C4FA-446F-A695-B6D3E74C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8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7DB6F-9BFC-444F-920A-C53D5FA55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F2FCA5-2850-4870-B816-1EC895390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167C66-B836-4E7E-ABAA-08691F201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33246-ED85-432F-8C96-3BDED945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5C795-A4B2-4D17-8C24-5BFF14AD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40A9E-3A8E-410A-ACF8-19B4DF12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4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2886A9-0BFA-4F7F-BA0A-EB3D8E605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7754A-42EF-4A99-8590-28087F501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5FB86-CB8C-45BA-8F9A-85000FD79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FD17-7880-4C4E-82E5-56A76DC3046E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24B84-69C3-4808-A4FC-3C5588155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E96CA-C3F3-419E-AFE1-474C46F3F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A810-AF43-46A2-9F6B-9962E617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4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stomdynamics.com/magical-wizard-light?cat=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TWPOTzQ2o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gical Wizardsâ¢ IndianÂ® War Bonnet LED Kit">
            <a:extLst>
              <a:ext uri="{FF2B5EF4-FFF2-40B4-BE49-F238E27FC236}">
                <a16:creationId xmlns:a16="http://schemas.microsoft.com/office/drawing/2014/main" id="{8C185247-FA4B-42E7-96B1-2CFC4E630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775"/>
            <a:ext cx="12059478" cy="671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CA34B2-6B7A-4548-B347-0CFB6731E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2086" y="243130"/>
            <a:ext cx="6758610" cy="6614870"/>
          </a:xfrm>
        </p:spPr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7656A-5E16-4B2E-B51E-3DB49769E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105786"/>
            <a:ext cx="8452884" cy="4825115"/>
          </a:xfrm>
        </p:spPr>
        <p:txBody>
          <a:bodyPr>
            <a:normAutofit/>
          </a:bodyPr>
          <a:lstStyle/>
          <a:p>
            <a:r>
              <a:rPr lang="en-US" sz="5400" b="1" i="1" cap="all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MAGICAL WIZARD INDIAN</a:t>
            </a:r>
            <a:r>
              <a:rPr lang="en-US" sz="5400" b="1" i="1" cap="all" baseline="300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 </a:t>
            </a:r>
            <a:r>
              <a:rPr lang="en-US" sz="5400" b="1" i="1" cap="all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WAR BONNET LED KIT</a:t>
            </a:r>
          </a:p>
          <a:p>
            <a:r>
              <a:rPr lang="en-US" sz="5400" b="1" i="1" cap="all" dirty="0" err="1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Sku</a:t>
            </a:r>
            <a:r>
              <a:rPr lang="en-US" sz="5400" b="1" i="1" cap="all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: 2040-2170</a:t>
            </a:r>
            <a:endParaRPr lang="en-US" sz="5400" dirty="0">
              <a:latin typeface="Arial Narrow" panose="020B0606020202030204" pitchFamily="34" charset="0"/>
              <a:ea typeface="BatangChe" panose="02030609000101010101" pitchFamily="49" charset="-12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F0A0EC-03B8-43B4-82E1-663ACB30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Indianonlymotorcycle.com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8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gicFLEX2Â® LED Engine Kit for IndianÂ® ">
            <a:extLst>
              <a:ext uri="{FF2B5EF4-FFF2-40B4-BE49-F238E27FC236}">
                <a16:creationId xmlns:a16="http://schemas.microsoft.com/office/drawing/2014/main" id="{0E4FE7BD-D069-4EC3-8F6B-36A165646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8731"/>
            <a:ext cx="6388100" cy="684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gicFLEX2Â® LED War Bonnet Kit for IndianÂ®">
            <a:extLst>
              <a:ext uri="{FF2B5EF4-FFF2-40B4-BE49-F238E27FC236}">
                <a16:creationId xmlns:a16="http://schemas.microsoft.com/office/drawing/2014/main" id="{66ED484B-CFB1-42C9-ADCF-25BC9E163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03900" cy="684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0B834AA-EC08-46BC-B169-54D6A9224E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7970085"/>
              </p:ext>
            </p:extLst>
          </p:nvPr>
        </p:nvGraphicFramePr>
        <p:xfrm>
          <a:off x="2228050" y="1219200"/>
          <a:ext cx="722075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69F722-E884-4CEC-8F16-1AFAC445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Indianonlymotorcycle.com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6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E79B70-6E3E-4085-9478-7E15BDC1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Indianonlymotorcycle.com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547598-3E12-47ED-828A-327FC1382F6F}"/>
              </a:ext>
            </a:extLst>
          </p:cNvPr>
          <p:cNvSpPr/>
          <p:nvPr/>
        </p:nvSpPr>
        <p:spPr>
          <a:xfrm>
            <a:off x="868680" y="1212112"/>
            <a:ext cx="1084839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FITMENT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All Indian Models Compatible with 12VDC systems with a negative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Requires the use of  Standard CCM-5 or Bluetooth CCM-6 (</a:t>
            </a:r>
            <a:r>
              <a:rPr lang="en-US" sz="3200" dirty="0">
                <a:solidFill>
                  <a:srgbClr val="FF0000"/>
                </a:solidFill>
              </a:rPr>
              <a:t>sold separately).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Recommended to use with Magical Wizard Engine Kit for Indian.</a:t>
            </a:r>
          </a:p>
        </p:txBody>
      </p:sp>
      <p:pic>
        <p:nvPicPr>
          <p:cNvPr id="1028" name="Picture 4" descr="Magical Wizardsâ¢ IndianÂ® War Bonnet LED Kit">
            <a:extLst>
              <a:ext uri="{FF2B5EF4-FFF2-40B4-BE49-F238E27FC236}">
                <a16:creationId xmlns:a16="http://schemas.microsoft.com/office/drawing/2014/main" id="{94D34538-70A4-434F-B319-ACDC50A15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36525"/>
            <a:ext cx="8153400" cy="329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51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gicFLEX2Â® LED War Bonnet Kit for IndianÂ®">
            <a:extLst>
              <a:ext uri="{FF2B5EF4-FFF2-40B4-BE49-F238E27FC236}">
                <a16:creationId xmlns:a16="http://schemas.microsoft.com/office/drawing/2014/main" id="{A60B5E25-02BC-4F5A-9046-EF2A2AE92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56388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2ED9586-7CF7-4B80-B883-615EC9C20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1"/>
            <a:ext cx="5880100" cy="16906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Niagara Engraved" panose="0402050207070303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Bonnet LED Kit includes the following products: </a:t>
            </a:r>
            <a:br>
              <a:rPr lang="en-US" sz="4000" dirty="0">
                <a:solidFill>
                  <a:srgbClr val="C00000"/>
                </a:solidFill>
                <a:effectLst/>
                <a:latin typeface="Niagara Engraved" panose="040205020707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83562-247E-411D-8041-92AAF59A8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5199"/>
            <a:ext cx="5461000" cy="3941763"/>
          </a:xfrm>
        </p:spPr>
        <p:txBody>
          <a:bodyPr/>
          <a:lstStyle/>
          <a:p>
            <a:r>
              <a:rPr lang="en-US" b="1" dirty="0"/>
              <a:t>1  </a:t>
            </a:r>
            <a:r>
              <a:rPr lang="en-US" b="1" u="sng" dirty="0">
                <a:hlinkClick r:id="rId3" tooltip="Standard Pod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Standard Pod</a:t>
            </a:r>
            <a:r>
              <a:rPr lang="en-US" b="1" dirty="0"/>
              <a:t> (2-5/16" L x 9/16" W x 7/16" D)</a:t>
            </a:r>
            <a:r>
              <a:rPr lang="en-US" dirty="0"/>
              <a:t> for mounting inside war bonnet</a:t>
            </a:r>
          </a:p>
          <a:p>
            <a:r>
              <a:rPr lang="en-US" b="1" dirty="0"/>
              <a:t>1 Complete Installation Kit </a:t>
            </a:r>
            <a:r>
              <a:rPr lang="en-US" dirty="0"/>
              <a:t>which includes</a:t>
            </a:r>
            <a:r>
              <a:rPr lang="en-US" b="1" dirty="0"/>
              <a:t> </a:t>
            </a:r>
            <a:r>
              <a:rPr lang="en-US" dirty="0"/>
              <a:t>adhesive primer, heat shrink, extra cable and tie wraps. </a:t>
            </a:r>
            <a:r>
              <a:rPr lang="en-US" dirty="0">
                <a:solidFill>
                  <a:schemeClr val="bg1"/>
                </a:solidFill>
              </a:rPr>
              <a:t>wraps.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F5C070-9423-43A1-8DEC-E46944E1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9840"/>
            <a:ext cx="4114800" cy="38163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Indianonlymotorcycle.com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5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341A1-9F47-4F17-A585-35120691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to </a:t>
            </a:r>
            <a:r>
              <a:rPr lang="en-US" dirty="0">
                <a:solidFill>
                  <a:srgbClr val="7030A0"/>
                </a:solidFill>
              </a:rPr>
              <a:t>Light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Up</a:t>
            </a:r>
            <a:r>
              <a:rPr lang="en-US" dirty="0">
                <a:solidFill>
                  <a:srgbClr val="FFC000"/>
                </a:solidFill>
              </a:rPr>
              <a:t> Your </a:t>
            </a:r>
            <a:r>
              <a:rPr lang="en-US" dirty="0">
                <a:solidFill>
                  <a:srgbClr val="FFFF00"/>
                </a:solidFill>
              </a:rPr>
              <a:t>Ride </a:t>
            </a:r>
          </a:p>
        </p:txBody>
      </p:sp>
      <p:pic>
        <p:nvPicPr>
          <p:cNvPr id="4" name="Online Media 3" title="Custom Dynamics Motorcycle LED Accent Light Smartphone App">
            <a:hlinkClick r:id="" action="ppaction://media"/>
            <a:extLst>
              <a:ext uri="{FF2B5EF4-FFF2-40B4-BE49-F238E27FC236}">
                <a16:creationId xmlns:a16="http://schemas.microsoft.com/office/drawing/2014/main" id="{8523BE07-9431-4916-BB03-697A68E6528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56112" y="2506662"/>
            <a:ext cx="7735888" cy="435133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632A0-A10B-4B8A-B425-1411882C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6560" y="6492875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Indianonlymotorcycle.com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4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99</Words>
  <Application>Microsoft Office PowerPoint</Application>
  <PresentationFormat>Widescreen</PresentationFormat>
  <Paragraphs>24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Arial Narrow</vt:lpstr>
      <vt:lpstr>Baskerville Old Face</vt:lpstr>
      <vt:lpstr>Calibri</vt:lpstr>
      <vt:lpstr>Calibri Light</vt:lpstr>
      <vt:lpstr>Lucida Bright</vt:lpstr>
      <vt:lpstr>Niagara Engraved</vt:lpstr>
      <vt:lpstr>Office Theme</vt:lpstr>
      <vt:lpstr> </vt:lpstr>
      <vt:lpstr>PowerPoint Presentation</vt:lpstr>
      <vt:lpstr>PowerPoint Presentation</vt:lpstr>
      <vt:lpstr>Bonnet LED Kit includes the following products:  </vt:lpstr>
      <vt:lpstr>Everything to Light Up Your Ride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Justin Lowe</dc:creator>
  <cp:lastModifiedBy>Justin Lowe</cp:lastModifiedBy>
  <cp:revision>9</cp:revision>
  <dcterms:created xsi:type="dcterms:W3CDTF">2019-09-16T20:31:57Z</dcterms:created>
  <dcterms:modified xsi:type="dcterms:W3CDTF">2019-09-17T16:34:27Z</dcterms:modified>
</cp:coreProperties>
</file>